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58" r:id="rId6"/>
    <p:sldId id="261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319DC-3A0B-4D87-98D4-97ADA5EB9EE3}" v="14" dt="2024-09-25T14:38:49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Balson" userId="57d4733b-efc3-4e9a-b392-59c6ce7908c8" providerId="ADAL" clId="{292319DC-3A0B-4D87-98D4-97ADA5EB9EE3}"/>
    <pc:docChg chg="undo custSel addSld modSld sldOrd">
      <pc:chgData name="Antonio Balson" userId="57d4733b-efc3-4e9a-b392-59c6ce7908c8" providerId="ADAL" clId="{292319DC-3A0B-4D87-98D4-97ADA5EB9EE3}" dt="2024-09-25T14:38:54.734" v="1525" actId="1076"/>
      <pc:docMkLst>
        <pc:docMk/>
      </pc:docMkLst>
      <pc:sldChg chg="modSp mod">
        <pc:chgData name="Antonio Balson" userId="57d4733b-efc3-4e9a-b392-59c6ce7908c8" providerId="ADAL" clId="{292319DC-3A0B-4D87-98D4-97ADA5EB9EE3}" dt="2024-09-24T15:45:01.245" v="428" actId="1076"/>
        <pc:sldMkLst>
          <pc:docMk/>
          <pc:sldMk cId="1083049631" sldId="256"/>
        </pc:sldMkLst>
        <pc:spChg chg="mod">
          <ac:chgData name="Antonio Balson" userId="57d4733b-efc3-4e9a-b392-59c6ce7908c8" providerId="ADAL" clId="{292319DC-3A0B-4D87-98D4-97ADA5EB9EE3}" dt="2024-09-24T15:44:52.536" v="427" actId="1076"/>
          <ac:spMkLst>
            <pc:docMk/>
            <pc:sldMk cId="1083049631" sldId="256"/>
            <ac:spMk id="7" creationId="{4FC963EB-6E58-08EA-4BB5-682A99E1BFB0}"/>
          </ac:spMkLst>
        </pc:spChg>
        <pc:spChg chg="mod">
          <ac:chgData name="Antonio Balson" userId="57d4733b-efc3-4e9a-b392-59c6ce7908c8" providerId="ADAL" clId="{292319DC-3A0B-4D87-98D4-97ADA5EB9EE3}" dt="2024-09-24T15:45:01.245" v="428" actId="1076"/>
          <ac:spMkLst>
            <pc:docMk/>
            <pc:sldMk cId="1083049631" sldId="256"/>
            <ac:spMk id="9" creationId="{E827B2D9-A3BE-DF9B-8173-D186EF936431}"/>
          </ac:spMkLst>
        </pc:spChg>
      </pc:sldChg>
      <pc:sldChg chg="addSp delSp modSp mod">
        <pc:chgData name="Antonio Balson" userId="57d4733b-efc3-4e9a-b392-59c6ce7908c8" providerId="ADAL" clId="{292319DC-3A0B-4D87-98D4-97ADA5EB9EE3}" dt="2024-09-23T16:44:41.979" v="172" actId="14100"/>
        <pc:sldMkLst>
          <pc:docMk/>
          <pc:sldMk cId="2305585478" sldId="257"/>
        </pc:sldMkLst>
        <pc:spChg chg="mod">
          <ac:chgData name="Antonio Balson" userId="57d4733b-efc3-4e9a-b392-59c6ce7908c8" providerId="ADAL" clId="{292319DC-3A0B-4D87-98D4-97ADA5EB9EE3}" dt="2024-09-23T16:43:52.570" v="147" actId="14100"/>
          <ac:spMkLst>
            <pc:docMk/>
            <pc:sldMk cId="2305585478" sldId="257"/>
            <ac:spMk id="2" creationId="{094C05F7-06EC-9A4E-D861-A7FED106D3B2}"/>
          </ac:spMkLst>
        </pc:spChg>
        <pc:spChg chg="del">
          <ac:chgData name="Antonio Balson" userId="57d4733b-efc3-4e9a-b392-59c6ce7908c8" providerId="ADAL" clId="{292319DC-3A0B-4D87-98D4-97ADA5EB9EE3}" dt="2024-09-23T16:39:02.602" v="82" actId="478"/>
          <ac:spMkLst>
            <pc:docMk/>
            <pc:sldMk cId="2305585478" sldId="257"/>
            <ac:spMk id="3" creationId="{58F74505-9511-B42A-D5D0-31CB5D71C5B9}"/>
          </ac:spMkLst>
        </pc:spChg>
        <pc:spChg chg="add mod">
          <ac:chgData name="Antonio Balson" userId="57d4733b-efc3-4e9a-b392-59c6ce7908c8" providerId="ADAL" clId="{292319DC-3A0B-4D87-98D4-97ADA5EB9EE3}" dt="2024-09-23T16:44:41.979" v="172" actId="14100"/>
          <ac:spMkLst>
            <pc:docMk/>
            <pc:sldMk cId="2305585478" sldId="257"/>
            <ac:spMk id="5" creationId="{DFBE7293-F40D-46CE-CB35-9A9BD0548A9B}"/>
          </ac:spMkLst>
        </pc:spChg>
        <pc:picChg chg="add mod">
          <ac:chgData name="Antonio Balson" userId="57d4733b-efc3-4e9a-b392-59c6ce7908c8" providerId="ADAL" clId="{292319DC-3A0B-4D87-98D4-97ADA5EB9EE3}" dt="2024-09-23T16:43:55.546" v="148" actId="14100"/>
          <ac:picMkLst>
            <pc:docMk/>
            <pc:sldMk cId="2305585478" sldId="257"/>
            <ac:picMk id="4" creationId="{0C286F39-63CC-613D-ED1A-54346518B995}"/>
          </ac:picMkLst>
        </pc:picChg>
      </pc:sldChg>
      <pc:sldChg chg="addSp delSp modSp new mod setBg">
        <pc:chgData name="Antonio Balson" userId="57d4733b-efc3-4e9a-b392-59c6ce7908c8" providerId="ADAL" clId="{292319DC-3A0B-4D87-98D4-97ADA5EB9EE3}" dt="2024-09-24T15:43:49.116" v="424" actId="26606"/>
        <pc:sldMkLst>
          <pc:docMk/>
          <pc:sldMk cId="2369220890" sldId="258"/>
        </pc:sldMkLst>
        <pc:spChg chg="mod">
          <ac:chgData name="Antonio Balson" userId="57d4733b-efc3-4e9a-b392-59c6ce7908c8" providerId="ADAL" clId="{292319DC-3A0B-4D87-98D4-97ADA5EB9EE3}" dt="2024-09-24T15:43:49.116" v="424" actId="26606"/>
          <ac:spMkLst>
            <pc:docMk/>
            <pc:sldMk cId="2369220890" sldId="258"/>
            <ac:spMk id="2" creationId="{B4D020D5-B7BE-EA66-DFF9-840B6DFA0C31}"/>
          </ac:spMkLst>
        </pc:spChg>
        <pc:spChg chg="del">
          <ac:chgData name="Antonio Balson" userId="57d4733b-efc3-4e9a-b392-59c6ce7908c8" providerId="ADAL" clId="{292319DC-3A0B-4D87-98D4-97ADA5EB9EE3}" dt="2024-09-24T15:35:12.630" v="231"/>
          <ac:spMkLst>
            <pc:docMk/>
            <pc:sldMk cId="2369220890" sldId="258"/>
            <ac:spMk id="3" creationId="{9DDCFBDB-21E3-3846-84A3-EFEEF699E163}"/>
          </ac:spMkLst>
        </pc:spChg>
        <pc:spChg chg="add">
          <ac:chgData name="Antonio Balson" userId="57d4733b-efc3-4e9a-b392-59c6ce7908c8" providerId="ADAL" clId="{292319DC-3A0B-4D87-98D4-97ADA5EB9EE3}" dt="2024-09-24T15:43:49.116" v="424" actId="26606"/>
          <ac:spMkLst>
            <pc:docMk/>
            <pc:sldMk cId="2369220890" sldId="258"/>
            <ac:spMk id="9" creationId="{9B7AD9F6-8CE7-4299-8FC6-328F4DCD3FF9}"/>
          </ac:spMkLst>
        </pc:spChg>
        <pc:spChg chg="add">
          <ac:chgData name="Antonio Balson" userId="57d4733b-efc3-4e9a-b392-59c6ce7908c8" providerId="ADAL" clId="{292319DC-3A0B-4D87-98D4-97ADA5EB9EE3}" dt="2024-09-24T15:43:49.116" v="424" actId="26606"/>
          <ac:spMkLst>
            <pc:docMk/>
            <pc:sldMk cId="2369220890" sldId="258"/>
            <ac:spMk id="11" creationId="{F49775AF-8896-43EE-92C6-83497D6DC56F}"/>
          </ac:spMkLst>
        </pc:spChg>
        <pc:picChg chg="add mod">
          <ac:chgData name="Antonio Balson" userId="57d4733b-efc3-4e9a-b392-59c6ce7908c8" providerId="ADAL" clId="{292319DC-3A0B-4D87-98D4-97ADA5EB9EE3}" dt="2024-09-24T15:43:49.116" v="424" actId="26606"/>
          <ac:picMkLst>
            <pc:docMk/>
            <pc:sldMk cId="2369220890" sldId="258"/>
            <ac:picMk id="4" creationId="{C03247DB-A2EB-6E2D-2683-26A9F57A6C2E}"/>
          </ac:picMkLst>
        </pc:picChg>
      </pc:sldChg>
      <pc:sldChg chg="addSp delSp modSp new mod ord setBg">
        <pc:chgData name="Antonio Balson" userId="57d4733b-efc3-4e9a-b392-59c6ce7908c8" providerId="ADAL" clId="{292319DC-3A0B-4D87-98D4-97ADA5EB9EE3}" dt="2024-09-24T16:16:27.820" v="969" actId="20577"/>
        <pc:sldMkLst>
          <pc:docMk/>
          <pc:sldMk cId="2620730229" sldId="259"/>
        </pc:sldMkLst>
        <pc:spChg chg="mod">
          <ac:chgData name="Antonio Balson" userId="57d4733b-efc3-4e9a-b392-59c6ce7908c8" providerId="ADAL" clId="{292319DC-3A0B-4D87-98D4-97ADA5EB9EE3}" dt="2024-09-24T16:16:27.820" v="969" actId="20577"/>
          <ac:spMkLst>
            <pc:docMk/>
            <pc:sldMk cId="2620730229" sldId="259"/>
            <ac:spMk id="2" creationId="{8B666FC0-6982-840E-421A-131E4B82D0EA}"/>
          </ac:spMkLst>
        </pc:spChg>
        <pc:spChg chg="mod">
          <ac:chgData name="Antonio Balson" userId="57d4733b-efc3-4e9a-b392-59c6ce7908c8" providerId="ADAL" clId="{292319DC-3A0B-4D87-98D4-97ADA5EB9EE3}" dt="2024-09-24T15:43:55.586" v="425" actId="26606"/>
          <ac:spMkLst>
            <pc:docMk/>
            <pc:sldMk cId="2620730229" sldId="259"/>
            <ac:spMk id="3" creationId="{E03F1056-955B-9A97-40EE-53D71F51D35D}"/>
          </ac:spMkLst>
        </pc:spChg>
        <pc:spChg chg="add del">
          <ac:chgData name="Antonio Balson" userId="57d4733b-efc3-4e9a-b392-59c6ce7908c8" providerId="ADAL" clId="{292319DC-3A0B-4D87-98D4-97ADA5EB9EE3}" dt="2024-09-24T15:43:38.775" v="422" actId="26606"/>
          <ac:spMkLst>
            <pc:docMk/>
            <pc:sldMk cId="2620730229" sldId="259"/>
            <ac:spMk id="9" creationId="{04812C46-200A-4DEB-A05E-3ED6C68C2387}"/>
          </ac:spMkLst>
        </pc:spChg>
        <pc:spChg chg="add del">
          <ac:chgData name="Antonio Balson" userId="57d4733b-efc3-4e9a-b392-59c6ce7908c8" providerId="ADAL" clId="{292319DC-3A0B-4D87-98D4-97ADA5EB9EE3}" dt="2024-09-24T15:43:38.775" v="422" actId="26606"/>
          <ac:spMkLst>
            <pc:docMk/>
            <pc:sldMk cId="2620730229" sldId="259"/>
            <ac:spMk id="11" creationId="{D1EA859B-E555-4109-94F3-6700E046E008}"/>
          </ac:spMkLst>
        </pc:spChg>
        <pc:spChg chg="add del">
          <ac:chgData name="Antonio Balson" userId="57d4733b-efc3-4e9a-b392-59c6ce7908c8" providerId="ADAL" clId="{292319DC-3A0B-4D87-98D4-97ADA5EB9EE3}" dt="2024-09-24T15:43:55.586" v="425" actId="26606"/>
          <ac:spMkLst>
            <pc:docMk/>
            <pc:sldMk cId="2620730229" sldId="259"/>
            <ac:spMk id="13" creationId="{04812C46-200A-4DEB-A05E-3ED6C68C2387}"/>
          </ac:spMkLst>
        </pc:spChg>
        <pc:spChg chg="add del">
          <ac:chgData name="Antonio Balson" userId="57d4733b-efc3-4e9a-b392-59c6ce7908c8" providerId="ADAL" clId="{292319DC-3A0B-4D87-98D4-97ADA5EB9EE3}" dt="2024-09-24T15:43:55.586" v="425" actId="26606"/>
          <ac:spMkLst>
            <pc:docMk/>
            <pc:sldMk cId="2620730229" sldId="259"/>
            <ac:spMk id="14" creationId="{D1EA859B-E555-4109-94F3-6700E046E008}"/>
          </ac:spMkLst>
        </pc:spChg>
        <pc:spChg chg="add">
          <ac:chgData name="Antonio Balson" userId="57d4733b-efc3-4e9a-b392-59c6ce7908c8" providerId="ADAL" clId="{292319DC-3A0B-4D87-98D4-97ADA5EB9EE3}" dt="2024-09-24T15:43:55.586" v="425" actId="26606"/>
          <ac:spMkLst>
            <pc:docMk/>
            <pc:sldMk cId="2620730229" sldId="259"/>
            <ac:spMk id="19" creationId="{F13C74B1-5B17-4795-BED0-7140497B445A}"/>
          </ac:spMkLst>
        </pc:spChg>
        <pc:spChg chg="add">
          <ac:chgData name="Antonio Balson" userId="57d4733b-efc3-4e9a-b392-59c6ce7908c8" providerId="ADAL" clId="{292319DC-3A0B-4D87-98D4-97ADA5EB9EE3}" dt="2024-09-24T15:43:55.586" v="425" actId="26606"/>
          <ac:spMkLst>
            <pc:docMk/>
            <pc:sldMk cId="2620730229" sldId="259"/>
            <ac:spMk id="21" creationId="{D4974D33-8DC5-464E-8C6D-BE58F0669C17}"/>
          </ac:spMkLst>
        </pc:spChg>
        <pc:picChg chg="add mod ord">
          <ac:chgData name="Antonio Balson" userId="57d4733b-efc3-4e9a-b392-59c6ce7908c8" providerId="ADAL" clId="{292319DC-3A0B-4D87-98D4-97ADA5EB9EE3}" dt="2024-09-24T15:43:55.586" v="425" actId="26606"/>
          <ac:picMkLst>
            <pc:docMk/>
            <pc:sldMk cId="2620730229" sldId="259"/>
            <ac:picMk id="4" creationId="{7131D423-7C68-9894-A149-446DA5076843}"/>
          </ac:picMkLst>
        </pc:picChg>
      </pc:sldChg>
      <pc:sldChg chg="addSp modSp new mod setBg">
        <pc:chgData name="Antonio Balson" userId="57d4733b-efc3-4e9a-b392-59c6ce7908c8" providerId="ADAL" clId="{292319DC-3A0B-4D87-98D4-97ADA5EB9EE3}" dt="2024-09-24T16:20:42.198" v="1087" actId="14100"/>
        <pc:sldMkLst>
          <pc:docMk/>
          <pc:sldMk cId="3692171153" sldId="260"/>
        </pc:sldMkLst>
        <pc:spChg chg="mod">
          <ac:chgData name="Antonio Balson" userId="57d4733b-efc3-4e9a-b392-59c6ce7908c8" providerId="ADAL" clId="{292319DC-3A0B-4D87-98D4-97ADA5EB9EE3}" dt="2024-09-24T16:20:34.986" v="1086" actId="26606"/>
          <ac:spMkLst>
            <pc:docMk/>
            <pc:sldMk cId="3692171153" sldId="260"/>
            <ac:spMk id="2" creationId="{5705C514-2DE6-ABF8-8625-0AA8DFC4D24F}"/>
          </ac:spMkLst>
        </pc:spChg>
        <pc:spChg chg="mod ord">
          <ac:chgData name="Antonio Balson" userId="57d4733b-efc3-4e9a-b392-59c6ce7908c8" providerId="ADAL" clId="{292319DC-3A0B-4D87-98D4-97ADA5EB9EE3}" dt="2024-09-24T16:20:42.198" v="1087" actId="14100"/>
          <ac:spMkLst>
            <pc:docMk/>
            <pc:sldMk cId="3692171153" sldId="260"/>
            <ac:spMk id="3" creationId="{ED3AD04F-9FF8-B512-21C6-84E3ABDB0EBD}"/>
          </ac:spMkLst>
        </pc:spChg>
        <pc:spChg chg="add">
          <ac:chgData name="Antonio Balson" userId="57d4733b-efc3-4e9a-b392-59c6ce7908c8" providerId="ADAL" clId="{292319DC-3A0B-4D87-98D4-97ADA5EB9EE3}" dt="2024-09-24T16:20:34.986" v="1086" actId="26606"/>
          <ac:spMkLst>
            <pc:docMk/>
            <pc:sldMk cId="3692171153" sldId="260"/>
            <ac:spMk id="11" creationId="{1E9986A5-A7D1-4022-BAC0-885FB7A141AE}"/>
          </ac:spMkLst>
        </pc:spChg>
        <pc:spChg chg="add">
          <ac:chgData name="Antonio Balson" userId="57d4733b-efc3-4e9a-b392-59c6ce7908c8" providerId="ADAL" clId="{292319DC-3A0B-4D87-98D4-97ADA5EB9EE3}" dt="2024-09-24T16:20:34.986" v="1086" actId="26606"/>
          <ac:spMkLst>
            <pc:docMk/>
            <pc:sldMk cId="3692171153" sldId="260"/>
            <ac:spMk id="13" creationId="{D2758DA7-6A89-49A1-B9F5-546D993242F8}"/>
          </ac:spMkLst>
        </pc:spChg>
        <pc:picChg chg="add mod">
          <ac:chgData name="Antonio Balson" userId="57d4733b-efc3-4e9a-b392-59c6ce7908c8" providerId="ADAL" clId="{292319DC-3A0B-4D87-98D4-97ADA5EB9EE3}" dt="2024-09-24T16:20:34.986" v="1086" actId="26606"/>
          <ac:picMkLst>
            <pc:docMk/>
            <pc:sldMk cId="3692171153" sldId="260"/>
            <ac:picMk id="4" creationId="{7F8748B4-BDDA-F5F3-14FC-B4544EFCF1CE}"/>
          </ac:picMkLst>
        </pc:picChg>
        <pc:picChg chg="add mod">
          <ac:chgData name="Antonio Balson" userId="57d4733b-efc3-4e9a-b392-59c6ce7908c8" providerId="ADAL" clId="{292319DC-3A0B-4D87-98D4-97ADA5EB9EE3}" dt="2024-09-24T16:20:34.986" v="1086" actId="26606"/>
          <ac:picMkLst>
            <pc:docMk/>
            <pc:sldMk cId="3692171153" sldId="260"/>
            <ac:picMk id="5" creationId="{F2651650-ACE8-FAD2-62B6-93981B53A6FD}"/>
          </ac:picMkLst>
        </pc:picChg>
        <pc:picChg chg="add mod">
          <ac:chgData name="Antonio Balson" userId="57d4733b-efc3-4e9a-b392-59c6ce7908c8" providerId="ADAL" clId="{292319DC-3A0B-4D87-98D4-97ADA5EB9EE3}" dt="2024-09-24T16:20:34.986" v="1086" actId="26606"/>
          <ac:picMkLst>
            <pc:docMk/>
            <pc:sldMk cId="3692171153" sldId="260"/>
            <ac:picMk id="6" creationId="{D4B9B918-481C-BAC5-22AD-E5E6F7F767B6}"/>
          </ac:picMkLst>
        </pc:picChg>
      </pc:sldChg>
      <pc:sldChg chg="addSp modSp new mod setBg">
        <pc:chgData name="Antonio Balson" userId="57d4733b-efc3-4e9a-b392-59c6ce7908c8" providerId="ADAL" clId="{292319DC-3A0B-4D87-98D4-97ADA5EB9EE3}" dt="2024-09-25T14:35:12.516" v="1322" actId="27636"/>
        <pc:sldMkLst>
          <pc:docMk/>
          <pc:sldMk cId="2296179894" sldId="261"/>
        </pc:sldMkLst>
        <pc:spChg chg="mod">
          <ac:chgData name="Antonio Balson" userId="57d4733b-efc3-4e9a-b392-59c6ce7908c8" providerId="ADAL" clId="{292319DC-3A0B-4D87-98D4-97ADA5EB9EE3}" dt="2024-09-24T15:50:48.273" v="636" actId="26606"/>
          <ac:spMkLst>
            <pc:docMk/>
            <pc:sldMk cId="2296179894" sldId="261"/>
            <ac:spMk id="2" creationId="{59717AEC-9984-2F51-6FF0-8466E0669E55}"/>
          </ac:spMkLst>
        </pc:spChg>
        <pc:spChg chg="mod">
          <ac:chgData name="Antonio Balson" userId="57d4733b-efc3-4e9a-b392-59c6ce7908c8" providerId="ADAL" clId="{292319DC-3A0B-4D87-98D4-97ADA5EB9EE3}" dt="2024-09-25T14:35:12.516" v="1322" actId="27636"/>
          <ac:spMkLst>
            <pc:docMk/>
            <pc:sldMk cId="2296179894" sldId="261"/>
            <ac:spMk id="3" creationId="{511BCCFA-24E0-26D7-2193-099AA0FDAC33}"/>
          </ac:spMkLst>
        </pc:spChg>
        <pc:spChg chg="add">
          <ac:chgData name="Antonio Balson" userId="57d4733b-efc3-4e9a-b392-59c6ce7908c8" providerId="ADAL" clId="{292319DC-3A0B-4D87-98D4-97ADA5EB9EE3}" dt="2024-09-24T15:50:48.273" v="636" actId="26606"/>
          <ac:spMkLst>
            <pc:docMk/>
            <pc:sldMk cId="2296179894" sldId="261"/>
            <ac:spMk id="9" creationId="{F13C74B1-5B17-4795-BED0-7140497B445A}"/>
          </ac:spMkLst>
        </pc:spChg>
        <pc:spChg chg="add">
          <ac:chgData name="Antonio Balson" userId="57d4733b-efc3-4e9a-b392-59c6ce7908c8" providerId="ADAL" clId="{292319DC-3A0B-4D87-98D4-97ADA5EB9EE3}" dt="2024-09-24T15:50:48.273" v="636" actId="26606"/>
          <ac:spMkLst>
            <pc:docMk/>
            <pc:sldMk cId="2296179894" sldId="261"/>
            <ac:spMk id="11" creationId="{D4974D33-8DC5-464E-8C6D-BE58F0669C17}"/>
          </ac:spMkLst>
        </pc:spChg>
        <pc:picChg chg="add mod">
          <ac:chgData name="Antonio Balson" userId="57d4733b-efc3-4e9a-b392-59c6ce7908c8" providerId="ADAL" clId="{292319DC-3A0B-4D87-98D4-97ADA5EB9EE3}" dt="2024-09-24T15:50:59.738" v="639" actId="14100"/>
          <ac:picMkLst>
            <pc:docMk/>
            <pc:sldMk cId="2296179894" sldId="261"/>
            <ac:picMk id="4" creationId="{E8DDC785-5864-EA1B-7154-3A0B8124FB8D}"/>
          </ac:picMkLst>
        </pc:picChg>
      </pc:sldChg>
      <pc:sldChg chg="addSp delSp modSp new mod ord setBg">
        <pc:chgData name="Antonio Balson" userId="57d4733b-efc3-4e9a-b392-59c6ce7908c8" providerId="ADAL" clId="{292319DC-3A0B-4D87-98D4-97ADA5EB9EE3}" dt="2024-09-24T16:16:09.144" v="968" actId="1076"/>
        <pc:sldMkLst>
          <pc:docMk/>
          <pc:sldMk cId="400029069" sldId="262"/>
        </pc:sldMkLst>
        <pc:spChg chg="mod">
          <ac:chgData name="Antonio Balson" userId="57d4733b-efc3-4e9a-b392-59c6ce7908c8" providerId="ADAL" clId="{292319DC-3A0B-4D87-98D4-97ADA5EB9EE3}" dt="2024-09-24T16:16:09.144" v="968" actId="1076"/>
          <ac:spMkLst>
            <pc:docMk/>
            <pc:sldMk cId="400029069" sldId="262"/>
            <ac:spMk id="2" creationId="{DE76B149-6F53-32F0-39EA-A6363845A323}"/>
          </ac:spMkLst>
        </pc:spChg>
        <pc:spChg chg="del">
          <ac:chgData name="Antonio Balson" userId="57d4733b-efc3-4e9a-b392-59c6ce7908c8" providerId="ADAL" clId="{292319DC-3A0B-4D87-98D4-97ADA5EB9EE3}" dt="2024-09-24T16:11:29.184" v="735"/>
          <ac:spMkLst>
            <pc:docMk/>
            <pc:sldMk cId="400029069" sldId="262"/>
            <ac:spMk id="3" creationId="{2D2F1841-69E8-2010-4337-8DC684426895}"/>
          </ac:spMkLst>
        </pc:spChg>
        <pc:spChg chg="add mod">
          <ac:chgData name="Antonio Balson" userId="57d4733b-efc3-4e9a-b392-59c6ce7908c8" providerId="ADAL" clId="{292319DC-3A0B-4D87-98D4-97ADA5EB9EE3}" dt="2024-09-24T16:16:00.515" v="967" actId="14100"/>
          <ac:spMkLst>
            <pc:docMk/>
            <pc:sldMk cId="400029069" sldId="262"/>
            <ac:spMk id="5" creationId="{89FF2F0D-9206-B0AD-5F25-25EC34ECCE04}"/>
          </ac:spMkLst>
        </pc:spChg>
        <pc:spChg chg="add">
          <ac:chgData name="Antonio Balson" userId="57d4733b-efc3-4e9a-b392-59c6ce7908c8" providerId="ADAL" clId="{292319DC-3A0B-4D87-98D4-97ADA5EB9EE3}" dt="2024-09-24T16:14:19.454" v="929" actId="26606"/>
          <ac:spMkLst>
            <pc:docMk/>
            <pc:sldMk cId="400029069" sldId="262"/>
            <ac:spMk id="10" creationId="{F13C74B1-5B17-4795-BED0-7140497B445A}"/>
          </ac:spMkLst>
        </pc:spChg>
        <pc:spChg chg="add">
          <ac:chgData name="Antonio Balson" userId="57d4733b-efc3-4e9a-b392-59c6ce7908c8" providerId="ADAL" clId="{292319DC-3A0B-4D87-98D4-97ADA5EB9EE3}" dt="2024-09-24T16:14:19.454" v="929" actId="26606"/>
          <ac:spMkLst>
            <pc:docMk/>
            <pc:sldMk cId="400029069" sldId="262"/>
            <ac:spMk id="12" creationId="{D4974D33-8DC5-464E-8C6D-BE58F0669C17}"/>
          </ac:spMkLst>
        </pc:spChg>
        <pc:picChg chg="add mod ord">
          <ac:chgData name="Antonio Balson" userId="57d4733b-efc3-4e9a-b392-59c6ce7908c8" providerId="ADAL" clId="{292319DC-3A0B-4D87-98D4-97ADA5EB9EE3}" dt="2024-09-24T16:14:35.316" v="932" actId="14100"/>
          <ac:picMkLst>
            <pc:docMk/>
            <pc:sldMk cId="400029069" sldId="262"/>
            <ac:picMk id="4" creationId="{539D0319-436F-FA75-DB19-07B1E304F5F9}"/>
          </ac:picMkLst>
        </pc:picChg>
      </pc:sldChg>
      <pc:sldChg chg="addSp modSp new mod ord setBg">
        <pc:chgData name="Antonio Balson" userId="57d4733b-efc3-4e9a-b392-59c6ce7908c8" providerId="ADAL" clId="{292319DC-3A0B-4D87-98D4-97ADA5EB9EE3}" dt="2024-09-25T14:35:19.036" v="1323" actId="20577"/>
        <pc:sldMkLst>
          <pc:docMk/>
          <pc:sldMk cId="242382977" sldId="263"/>
        </pc:sldMkLst>
        <pc:spChg chg="mod">
          <ac:chgData name="Antonio Balson" userId="57d4733b-efc3-4e9a-b392-59c6ce7908c8" providerId="ADAL" clId="{292319DC-3A0B-4D87-98D4-97ADA5EB9EE3}" dt="2024-09-24T16:31:23.925" v="1299" actId="26606"/>
          <ac:spMkLst>
            <pc:docMk/>
            <pc:sldMk cId="242382977" sldId="263"/>
            <ac:spMk id="2" creationId="{34CAA963-FAD8-DE6F-FD23-C18E8F4C2D0D}"/>
          </ac:spMkLst>
        </pc:spChg>
        <pc:spChg chg="mod ord">
          <ac:chgData name="Antonio Balson" userId="57d4733b-efc3-4e9a-b392-59c6ce7908c8" providerId="ADAL" clId="{292319DC-3A0B-4D87-98D4-97ADA5EB9EE3}" dt="2024-09-25T14:35:19.036" v="1323" actId="20577"/>
          <ac:spMkLst>
            <pc:docMk/>
            <pc:sldMk cId="242382977" sldId="263"/>
            <ac:spMk id="3" creationId="{E8DE3D0B-343A-3389-4301-53EA666F9D97}"/>
          </ac:spMkLst>
        </pc:spChg>
        <pc:spChg chg="add">
          <ac:chgData name="Antonio Balson" userId="57d4733b-efc3-4e9a-b392-59c6ce7908c8" providerId="ADAL" clId="{292319DC-3A0B-4D87-98D4-97ADA5EB9EE3}" dt="2024-09-24T16:31:23.925" v="1299" actId="26606"/>
          <ac:spMkLst>
            <pc:docMk/>
            <pc:sldMk cId="242382977" sldId="263"/>
            <ac:spMk id="10" creationId="{95B1FC96-0749-41C9-BAED-E089E77149FA}"/>
          </ac:spMkLst>
        </pc:spChg>
        <pc:spChg chg="add">
          <ac:chgData name="Antonio Balson" userId="57d4733b-efc3-4e9a-b392-59c6ce7908c8" providerId="ADAL" clId="{292319DC-3A0B-4D87-98D4-97ADA5EB9EE3}" dt="2024-09-24T16:31:23.925" v="1299" actId="26606"/>
          <ac:spMkLst>
            <pc:docMk/>
            <pc:sldMk cId="242382977" sldId="263"/>
            <ac:spMk id="12" creationId="{63C1A86C-B1A8-4AEC-B001-595C91716E77}"/>
          </ac:spMkLst>
        </pc:spChg>
        <pc:picChg chg="add mod ord">
          <ac:chgData name="Antonio Balson" userId="57d4733b-efc3-4e9a-b392-59c6ce7908c8" providerId="ADAL" clId="{292319DC-3A0B-4D87-98D4-97ADA5EB9EE3}" dt="2024-09-24T16:31:23.925" v="1299" actId="26606"/>
          <ac:picMkLst>
            <pc:docMk/>
            <pc:sldMk cId="242382977" sldId="263"/>
            <ac:picMk id="4" creationId="{91789F4D-1FDF-CAB1-9CCE-588FD34CE826}"/>
          </ac:picMkLst>
        </pc:picChg>
        <pc:picChg chg="add mod">
          <ac:chgData name="Antonio Balson" userId="57d4733b-efc3-4e9a-b392-59c6ce7908c8" providerId="ADAL" clId="{292319DC-3A0B-4D87-98D4-97ADA5EB9EE3}" dt="2024-09-24T16:31:23.925" v="1299" actId="26606"/>
          <ac:picMkLst>
            <pc:docMk/>
            <pc:sldMk cId="242382977" sldId="263"/>
            <ac:picMk id="5" creationId="{BAF03A51-BCDF-C45C-9829-571146442959}"/>
          </ac:picMkLst>
        </pc:picChg>
      </pc:sldChg>
      <pc:sldChg chg="addSp modSp new mod">
        <pc:chgData name="Antonio Balson" userId="57d4733b-efc3-4e9a-b392-59c6ce7908c8" providerId="ADAL" clId="{292319DC-3A0B-4D87-98D4-97ADA5EB9EE3}" dt="2024-09-25T14:38:54.734" v="1525" actId="1076"/>
        <pc:sldMkLst>
          <pc:docMk/>
          <pc:sldMk cId="1888148599" sldId="264"/>
        </pc:sldMkLst>
        <pc:spChg chg="mod">
          <ac:chgData name="Antonio Balson" userId="57d4733b-efc3-4e9a-b392-59c6ce7908c8" providerId="ADAL" clId="{292319DC-3A0B-4D87-98D4-97ADA5EB9EE3}" dt="2024-09-25T14:35:36.777" v="1334" actId="20577"/>
          <ac:spMkLst>
            <pc:docMk/>
            <pc:sldMk cId="1888148599" sldId="264"/>
            <ac:spMk id="2" creationId="{7C58EF7A-BE46-3ACE-AF51-C3C5D19BECC1}"/>
          </ac:spMkLst>
        </pc:spChg>
        <pc:spChg chg="mod">
          <ac:chgData name="Antonio Balson" userId="57d4733b-efc3-4e9a-b392-59c6ce7908c8" providerId="ADAL" clId="{292319DC-3A0B-4D87-98D4-97ADA5EB9EE3}" dt="2024-09-25T14:37:18.424" v="1522" actId="20577"/>
          <ac:spMkLst>
            <pc:docMk/>
            <pc:sldMk cId="1888148599" sldId="264"/>
            <ac:spMk id="3" creationId="{E9CFC71F-72D3-8006-67D7-6175B14AE7FE}"/>
          </ac:spMkLst>
        </pc:spChg>
        <pc:picChg chg="add mod">
          <ac:chgData name="Antonio Balson" userId="57d4733b-efc3-4e9a-b392-59c6ce7908c8" providerId="ADAL" clId="{292319DC-3A0B-4D87-98D4-97ADA5EB9EE3}" dt="2024-09-25T14:38:54.734" v="1525" actId="1076"/>
          <ac:picMkLst>
            <pc:docMk/>
            <pc:sldMk cId="1888148599" sldId="264"/>
            <ac:picMk id="4" creationId="{18642486-61CF-33F3-F571-9E6FE4B7143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9C40-34D1-16AF-DF19-EF76EED87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688CD-86DB-528E-57AF-D462F4916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6D360-0A2F-8590-E550-DAFC2F78D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AAE09-C93A-5F2E-B4C6-083DBD26A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6BCDF-8023-4514-61BD-8EEA19BF4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C6E7-7B18-9200-501D-4D2FA475D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D30B6-16FB-FCFE-62B2-5AC480A71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F6397-DC21-11C4-2463-CE650257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0D959-C975-EA65-789C-824DBDE9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E9DFB-03B6-4508-364D-FF2936E1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1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8BB45-A3CE-9FE3-7539-B235FBED9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1C065-B39E-D6D3-79A9-FAB410463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50EB7-EA96-8CF2-8264-0808C8CD1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43D5A-FFA3-BA12-D5C0-924CD141A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EFBFD-BF4A-08AF-6320-E41FC87F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10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2FC04-8F42-DE4F-5BB3-8DA8C5A78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F1DD6-1B4A-0A87-2DE1-A0A1FA2FA8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EED51-0F15-E359-E50B-343E3109C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AC3F9D-9426-CE3D-EE1B-A6626B80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211D78-EF62-7175-066E-8CB9C281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E21AF-D287-F721-4108-812DA875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1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B63F0-55F6-FFE5-A393-F426B8612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CC111-A58C-FB16-8DD3-0FEC7EB9C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E632A3-AFEB-3022-4F8C-D703CC1DC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CE5FA-66C2-6148-1E06-4160876E2E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AD416F-F077-100C-DA8F-AD5023DEF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996A03-C745-42E1-21FD-C58D932A6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183602-ACD7-6D9B-9686-0B3D96676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993CF-70E5-333F-B663-DADF44251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15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7EF0E-858D-E778-04F7-893B909D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DF1A4A-5972-BAC8-4F6D-243A973F3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BDD376-9C8D-9AB3-1274-7200FA45A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66FE2-A5CC-3781-F6A8-07AF12B5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9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C41E30-CB6E-4B1C-CA65-A134D466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357C15-C155-5193-51B9-FA9A4D0F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6907B-82ED-9EF8-6E1F-3A1FBF2C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1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133DF-22E1-7E36-3497-96979D857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4C990-D9F5-1524-C188-01F695D55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D8AEE-28C8-B8BB-5BD0-7FD126276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E7140-A476-C545-0E69-15D3432B3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B3D823-7AA9-92B7-57CE-49FD3BA45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6ABA9-DDD6-BA07-5AF4-DF90240BA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9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97241-5C4E-BBAA-90B9-14A0A841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9BE6B6-182E-E156-51C3-788C097C5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D0F49-9BC2-4DB5-958A-5D4268302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3D3CE-66FA-EC49-890F-EA8948DB9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292247-62FD-E53B-25D1-631537352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BAC8E-CAE8-1144-DC66-7B476150D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28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38B2F-78AE-3831-1591-8AA0DFCCD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F84020-747B-ACA9-455A-E8188D79A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E1452-9D15-DF83-B5A5-3DDB4D8B9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54761-3D1D-B0D8-63DC-DDA8C84FD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8A875-90D1-4BAF-1640-A222A610E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3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579413-239B-3B98-FED4-0483415237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2FF9F0-020E-F7FC-603B-AB366CB65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57623-8F36-4270-B31C-A5A72DC1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C8F63-BA01-2136-D896-468E32B61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FB55F-7360-C992-E8C9-71A2173D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21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0045EA-8D9C-489E-0DFA-6766DA9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8B018-EFD4-9EFF-F76D-17619607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83313-8498-1CF5-8DDC-13C6078EA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C276FA-38D1-43EA-8937-FF579BBE19A8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65BA6-5CA7-6575-A516-88C57CA39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082B8-0279-1AA5-DD55-3363A9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CC94E9-9DB5-451C-8993-6F25EC53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0175DD-A4AD-2559-F2D0-E7DFED95B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110" y="4572000"/>
            <a:ext cx="4893738" cy="17501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7D89B1-1FF9-3D1F-290E-E07510877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05582">
            <a:off x="438685" y="1109189"/>
            <a:ext cx="6272685" cy="35283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C963EB-6E58-08EA-4BB5-682A99E1BFB0}"/>
              </a:ext>
            </a:extLst>
          </p:cNvPr>
          <p:cNvSpPr txBox="1"/>
          <p:nvPr/>
        </p:nvSpPr>
        <p:spPr>
          <a:xfrm>
            <a:off x="6564206" y="1429544"/>
            <a:ext cx="54667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to success at SVDP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Management tips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7B2D9-A3BE-DF9B-8173-D186EF936431}"/>
              </a:ext>
            </a:extLst>
          </p:cNvPr>
          <p:cNvSpPr txBox="1"/>
          <p:nvPr/>
        </p:nvSpPr>
        <p:spPr>
          <a:xfrm>
            <a:off x="1670468" y="5013365"/>
            <a:ext cx="4274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Antonio Balsón</a:t>
            </a:r>
          </a:p>
        </p:txBody>
      </p:sp>
    </p:spTree>
    <p:extLst>
      <p:ext uri="{BB962C8B-B14F-4D97-AF65-F5344CB8AC3E}">
        <p14:creationId xmlns:p14="http://schemas.microsoft.com/office/powerpoint/2010/main" val="108304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76B149-6F53-32F0-39EA-A6363845A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61561"/>
            <a:ext cx="6552430" cy="8952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Time management is a myth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FF2F0D-9206-B0AD-5F25-25EC34ECCE04}"/>
              </a:ext>
            </a:extLst>
          </p:cNvPr>
          <p:cNvSpPr txBox="1"/>
          <p:nvPr/>
        </p:nvSpPr>
        <p:spPr>
          <a:xfrm>
            <a:off x="324466" y="2722159"/>
            <a:ext cx="5525728" cy="3471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There are 24 hours in a day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You should be sleeping at least 7 of them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Praying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Exercising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Eating (well)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Socializing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Oh, and…..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Studying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9D0319-436F-FA75-DB19-07B1E304F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303"/>
          <a:stretch/>
        </p:blipFill>
        <p:spPr>
          <a:xfrm>
            <a:off x="5638047" y="325368"/>
            <a:ext cx="6552430" cy="653263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029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C05F7-06EC-9A4E-D861-A7FED106D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7" y="186813"/>
            <a:ext cx="11680722" cy="3805085"/>
          </a:xfrm>
        </p:spPr>
        <p:txBody>
          <a:bodyPr/>
          <a:lstStyle/>
          <a:p>
            <a:r>
              <a:rPr lang="en-US" dirty="0"/>
              <a:t>Key #1 to success:</a:t>
            </a:r>
            <a:br>
              <a:rPr lang="en-US" dirty="0"/>
            </a:br>
            <a:r>
              <a:rPr lang="en-US" dirty="0"/>
              <a:t>	What is your goal?</a:t>
            </a:r>
            <a:br>
              <a:rPr lang="en-US" dirty="0"/>
            </a:br>
            <a:r>
              <a:rPr lang="en-US" dirty="0"/>
              <a:t>		Long term &gt;5 years? (Maybe ordination)</a:t>
            </a:r>
            <a:br>
              <a:rPr lang="en-US" dirty="0"/>
            </a:br>
            <a:r>
              <a:rPr lang="en-US" dirty="0"/>
              <a:t>		Medium term +/- 2 years?</a:t>
            </a:r>
            <a:br>
              <a:rPr lang="en-US" dirty="0"/>
            </a:br>
            <a:r>
              <a:rPr lang="en-US" dirty="0"/>
              <a:t>		Short term 1 year?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286F39-63CC-613D-ED1A-54346518B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091" y="3016820"/>
            <a:ext cx="4673548" cy="33082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BE7293-F40D-46CE-CB35-9A9BD0548A9B}"/>
              </a:ext>
            </a:extLst>
          </p:cNvPr>
          <p:cNvSpPr txBox="1"/>
          <p:nvPr/>
        </p:nvSpPr>
        <p:spPr>
          <a:xfrm>
            <a:off x="698089" y="4463845"/>
            <a:ext cx="56371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them down!!!!</a:t>
            </a:r>
          </a:p>
        </p:txBody>
      </p:sp>
    </p:spTree>
    <p:extLst>
      <p:ext uri="{BB962C8B-B14F-4D97-AF65-F5344CB8AC3E}">
        <p14:creationId xmlns:p14="http://schemas.microsoft.com/office/powerpoint/2010/main" val="230558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666FC0-6982-840E-421A-131E4B82D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 dirty="0"/>
              <a:t>What do you need to do to achieve goals?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F1056-955B-9A97-40EE-53D71F51D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Be prepared</a:t>
            </a:r>
          </a:p>
          <a:p>
            <a:r>
              <a:rPr lang="en-US" sz="2200"/>
              <a:t>Study / read / write</a:t>
            </a:r>
          </a:p>
          <a:p>
            <a:r>
              <a:rPr lang="en-US" sz="2200"/>
              <a:t>Research</a:t>
            </a:r>
          </a:p>
          <a:p>
            <a:r>
              <a:rPr lang="en-US" sz="2200"/>
              <a:t>Participate</a:t>
            </a:r>
          </a:p>
          <a:p>
            <a:r>
              <a:rPr lang="en-US" sz="2200"/>
              <a:t>Build relationships</a:t>
            </a:r>
          </a:p>
          <a:p>
            <a:r>
              <a:rPr lang="en-US" sz="2200"/>
              <a:t>Be punctual</a:t>
            </a:r>
          </a:p>
          <a:p>
            <a:r>
              <a:rPr lang="en-US" sz="2200"/>
              <a:t>Be presentable</a:t>
            </a:r>
          </a:p>
          <a:p>
            <a:endParaRPr lang="en-US" sz="2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31D423-7C68-9894-A149-446DA50768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26" r="26672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073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D020D5-B7BE-EA66-DFF9-840B6DFA0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Priorities vs Time thieves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03247DB-A2EB-6E2D-2683-26A9F57A6C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922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717AEC-9984-2F51-6FF0-8466E0669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How???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BCCFA-24E0-26D7-2193-099AA0FDA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68" y="2872899"/>
            <a:ext cx="4368601" cy="3320668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Organize, organize, organize</a:t>
            </a:r>
          </a:p>
          <a:p>
            <a:r>
              <a:rPr lang="en-US" sz="2200" dirty="0"/>
              <a:t>Plan ( review tasks the night before)</a:t>
            </a:r>
          </a:p>
          <a:p>
            <a:r>
              <a:rPr lang="en-US" sz="2200" dirty="0"/>
              <a:t>Finish each task</a:t>
            </a:r>
          </a:p>
          <a:p>
            <a:r>
              <a:rPr lang="en-US" sz="2200" dirty="0"/>
              <a:t>Learn how to say no</a:t>
            </a:r>
          </a:p>
          <a:p>
            <a:r>
              <a:rPr lang="en-US" sz="2200" dirty="0"/>
              <a:t>Simplify</a:t>
            </a:r>
          </a:p>
          <a:p>
            <a:r>
              <a:rPr lang="en-US" sz="2200" dirty="0"/>
              <a:t>Develop systems</a:t>
            </a:r>
          </a:p>
          <a:p>
            <a:r>
              <a:rPr lang="en-US" sz="2200" dirty="0"/>
              <a:t>Develop routines</a:t>
            </a:r>
          </a:p>
          <a:p>
            <a:r>
              <a:rPr lang="en-US" sz="2200" dirty="0"/>
              <a:t>WRITE IT DOWN</a:t>
            </a:r>
          </a:p>
          <a:p>
            <a:r>
              <a:rPr lang="en-US" sz="2200" dirty="0"/>
              <a:t>Calendar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DC785-5864-EA1B-7154-3A0B8124FB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03" r="21581"/>
          <a:stretch/>
        </p:blipFill>
        <p:spPr>
          <a:xfrm>
            <a:off x="5029964" y="486970"/>
            <a:ext cx="5962502" cy="6076062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96179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05C514-2DE6-ABF8-8625-0AA8DFC4D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44570"/>
            <a:ext cx="3344528" cy="1703830"/>
          </a:xfrm>
        </p:spPr>
        <p:txBody>
          <a:bodyPr anchor="ctr">
            <a:normAutofit/>
          </a:bodyPr>
          <a:lstStyle/>
          <a:p>
            <a:r>
              <a:rPr lang="en-US" sz="3700"/>
              <a:t>Use all possible resources (and leverage them)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748B4-BDDA-F5F3-14FC-B4544EFCF1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03" r="10762" b="-2"/>
          <a:stretch/>
        </p:blipFill>
        <p:spPr>
          <a:xfrm>
            <a:off x="20" y="-1"/>
            <a:ext cx="3975444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651650-ACE8-FAD2-62B6-93981B53A6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78" r="22151"/>
          <a:stretch/>
        </p:blipFill>
        <p:spPr>
          <a:xfrm>
            <a:off x="4148881" y="-1"/>
            <a:ext cx="3872656" cy="4306594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B9B918-481C-BAC5-22AD-E5E6F7F767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" b="20806"/>
          <a:stretch/>
        </p:blipFill>
        <p:spPr>
          <a:xfrm>
            <a:off x="8194953" y="-1"/>
            <a:ext cx="3997047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22904" y="5413767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AD04F-9FF8-B512-21C6-84E3ABDB0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400" y="4544570"/>
            <a:ext cx="6954663" cy="1703830"/>
          </a:xfrm>
        </p:spPr>
        <p:txBody>
          <a:bodyPr anchor="ctr">
            <a:normAutofit/>
          </a:bodyPr>
          <a:lstStyle/>
          <a:p>
            <a:r>
              <a:rPr lang="en-US" sz="2200" dirty="0"/>
              <a:t>Calendar</a:t>
            </a:r>
          </a:p>
          <a:p>
            <a:r>
              <a:rPr lang="en-US" sz="2200" dirty="0"/>
              <a:t>Pomodoro app.</a:t>
            </a:r>
          </a:p>
          <a:p>
            <a:r>
              <a:rPr lang="en-US" sz="2200" dirty="0"/>
              <a:t>Alarm clock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92171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5B1FC96-0749-41C9-BAED-E089E7714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AA963-FAD8-DE6F-FD23-C18E8F4C2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62856"/>
            <a:ext cx="3419856" cy="1600200"/>
          </a:xfrm>
        </p:spPr>
        <p:txBody>
          <a:bodyPr anchor="ctr">
            <a:normAutofit/>
          </a:bodyPr>
          <a:lstStyle/>
          <a:p>
            <a:r>
              <a:rPr lang="en-US" sz="4800"/>
              <a:t>Don’t waste time waiting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03A51-BCDF-C45C-9829-571146442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789" b="1"/>
          <a:stretch/>
        </p:blipFill>
        <p:spPr>
          <a:xfrm>
            <a:off x="5" y="10"/>
            <a:ext cx="6095995" cy="4196271"/>
          </a:xfrm>
          <a:custGeom>
            <a:avLst/>
            <a:gdLst/>
            <a:ahLst/>
            <a:cxnLst/>
            <a:rect l="l" t="t" r="r" b="b"/>
            <a:pathLst>
              <a:path w="6005375" h="4196281">
                <a:moveTo>
                  <a:pt x="0" y="0"/>
                </a:moveTo>
                <a:lnTo>
                  <a:pt x="6000672" y="0"/>
                </a:lnTo>
                <a:lnTo>
                  <a:pt x="5998730" y="19709"/>
                </a:lnTo>
                <a:cubicBezTo>
                  <a:pt x="6001245" y="280059"/>
                  <a:pt x="5986415" y="540409"/>
                  <a:pt x="5999656" y="800631"/>
                </a:cubicBezTo>
                <a:cubicBezTo>
                  <a:pt x="6009855" y="1001996"/>
                  <a:pt x="6003364" y="1203233"/>
                  <a:pt x="5999656" y="1404471"/>
                </a:cubicBezTo>
                <a:cubicBezTo>
                  <a:pt x="5992506" y="1790420"/>
                  <a:pt x="6003364" y="2175860"/>
                  <a:pt x="5998730" y="2561300"/>
                </a:cubicBezTo>
                <a:cubicBezTo>
                  <a:pt x="5996744" y="2732154"/>
                  <a:pt x="5998994" y="2902754"/>
                  <a:pt x="6003364" y="3073609"/>
                </a:cubicBezTo>
                <a:cubicBezTo>
                  <a:pt x="6009720" y="3317560"/>
                  <a:pt x="5999923" y="3561638"/>
                  <a:pt x="5989197" y="3805463"/>
                </a:cubicBezTo>
                <a:cubicBezTo>
                  <a:pt x="5985594" y="3872508"/>
                  <a:pt x="5984647" y="3939633"/>
                  <a:pt x="5986348" y="4006695"/>
                </a:cubicBezTo>
                <a:lnTo>
                  <a:pt x="5997254" y="4174633"/>
                </a:lnTo>
                <a:lnTo>
                  <a:pt x="5951601" y="4176620"/>
                </a:lnTo>
                <a:cubicBezTo>
                  <a:pt x="5886702" y="4176651"/>
                  <a:pt x="5821788" y="4174749"/>
                  <a:pt x="5756905" y="4173480"/>
                </a:cubicBezTo>
                <a:cubicBezTo>
                  <a:pt x="5518559" y="4169040"/>
                  <a:pt x="5280086" y="4173480"/>
                  <a:pt x="5042247" y="4150774"/>
                </a:cubicBezTo>
                <a:cubicBezTo>
                  <a:pt x="4977618" y="4144622"/>
                  <a:pt x="4912546" y="4140690"/>
                  <a:pt x="4847600" y="4141467"/>
                </a:cubicBezTo>
                <a:cubicBezTo>
                  <a:pt x="4782655" y="4142244"/>
                  <a:pt x="4717835" y="4147730"/>
                  <a:pt x="4653713" y="4160414"/>
                </a:cubicBezTo>
                <a:cubicBezTo>
                  <a:pt x="4446571" y="4200625"/>
                  <a:pt x="4238796" y="4203162"/>
                  <a:pt x="4029497" y="4186925"/>
                </a:cubicBezTo>
                <a:cubicBezTo>
                  <a:pt x="3943621" y="4180203"/>
                  <a:pt x="3857746" y="4169040"/>
                  <a:pt x="3771489" y="4171196"/>
                </a:cubicBezTo>
                <a:cubicBezTo>
                  <a:pt x="3623585" y="4175129"/>
                  <a:pt x="3475554" y="4167137"/>
                  <a:pt x="3327523" y="4169167"/>
                </a:cubicBezTo>
                <a:cubicBezTo>
                  <a:pt x="3323528" y="4169738"/>
                  <a:pt x="3319443" y="4169205"/>
                  <a:pt x="3315727" y="4167645"/>
                </a:cubicBezTo>
                <a:cubicBezTo>
                  <a:pt x="3278941" y="4142402"/>
                  <a:pt x="3238603" y="4152169"/>
                  <a:pt x="3200549" y="4158765"/>
                </a:cubicBezTo>
                <a:cubicBezTo>
                  <a:pt x="3074082" y="4180710"/>
                  <a:pt x="2947742" y="4191492"/>
                  <a:pt x="2819246" y="4174494"/>
                </a:cubicBezTo>
                <a:cubicBezTo>
                  <a:pt x="2696546" y="4156698"/>
                  <a:pt x="2572096" y="4154478"/>
                  <a:pt x="2448851" y="4167898"/>
                </a:cubicBezTo>
                <a:cubicBezTo>
                  <a:pt x="2279383" y="4187687"/>
                  <a:pt x="2110549" y="4183501"/>
                  <a:pt x="1941462" y="4167898"/>
                </a:cubicBezTo>
                <a:cubicBezTo>
                  <a:pt x="1872837" y="4161556"/>
                  <a:pt x="1803198" y="4150774"/>
                  <a:pt x="1735208" y="4166630"/>
                </a:cubicBezTo>
                <a:cubicBezTo>
                  <a:pt x="1651489" y="4186038"/>
                  <a:pt x="1568023" y="4179695"/>
                  <a:pt x="1484050" y="4175382"/>
                </a:cubicBezTo>
                <a:cubicBezTo>
                  <a:pt x="1377752" y="4169801"/>
                  <a:pt x="1271708" y="4153692"/>
                  <a:pt x="1165029" y="4166376"/>
                </a:cubicBezTo>
                <a:cubicBezTo>
                  <a:pt x="1115685" y="4172211"/>
                  <a:pt x="1066722" y="4181471"/>
                  <a:pt x="1016744" y="4179061"/>
                </a:cubicBezTo>
                <a:cubicBezTo>
                  <a:pt x="878481" y="4172719"/>
                  <a:pt x="740344" y="4165235"/>
                  <a:pt x="601826" y="4166376"/>
                </a:cubicBezTo>
                <a:cubicBezTo>
                  <a:pt x="543857" y="4166757"/>
                  <a:pt x="486268" y="4168659"/>
                  <a:pt x="428553" y="4172845"/>
                </a:cubicBezTo>
                <a:cubicBezTo>
                  <a:pt x="320859" y="4180710"/>
                  <a:pt x="213546" y="4170055"/>
                  <a:pt x="106234" y="4166249"/>
                </a:cubicBezTo>
                <a:lnTo>
                  <a:pt x="0" y="4171008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789F4D-1FDF-CAB1-9CCE-588FD34CE8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616" b="-1"/>
          <a:stretch/>
        </p:blipFill>
        <p:spPr>
          <a:xfrm>
            <a:off x="6019800" y="10"/>
            <a:ext cx="6172195" cy="4187662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63C1A86C-B1A8-4AEC-B001-595C91716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89020" y="540453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E3D0B-343A-3389-4301-53EA666F9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562856"/>
            <a:ext cx="6903721" cy="1600200"/>
          </a:xfrm>
        </p:spPr>
        <p:txBody>
          <a:bodyPr anchor="ctr">
            <a:normAutofit/>
          </a:bodyPr>
          <a:lstStyle/>
          <a:p>
            <a:r>
              <a:rPr lang="en-US" sz="2200" dirty="0"/>
              <a:t>In a waiting room? Bring a book</a:t>
            </a:r>
          </a:p>
          <a:p>
            <a:r>
              <a:rPr lang="en-US" sz="2200" dirty="0"/>
              <a:t>In line at the supermarket? Spanish flash cards </a:t>
            </a:r>
            <a:r>
              <a:rPr lang="en-US" sz="2200" dirty="0">
                <a:sym typeface="Wingdings" panose="05000000000000000000" pitchFamily="2" charset="2"/>
              </a:rPr>
              <a:t></a:t>
            </a:r>
          </a:p>
          <a:p>
            <a:r>
              <a:rPr lang="en-US" sz="2200" dirty="0">
                <a:sym typeface="Wingdings" panose="05000000000000000000" pitchFamily="2" charset="2"/>
              </a:rPr>
              <a:t>Hands free system in your car? Call family and friends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238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8EF7A-BE46-3ACE-AF51-C3C5D19BE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FC71F-72D3-8006-67D7-6175B14AE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45594" cy="4351338"/>
          </a:xfrm>
        </p:spPr>
        <p:txBody>
          <a:bodyPr/>
          <a:lstStyle/>
          <a:p>
            <a:r>
              <a:rPr lang="en-US" dirty="0"/>
              <a:t>Set Goals AND write them down</a:t>
            </a:r>
          </a:p>
          <a:p>
            <a:r>
              <a:rPr lang="en-US" dirty="0"/>
              <a:t>Plan your time</a:t>
            </a:r>
          </a:p>
          <a:p>
            <a:r>
              <a:rPr lang="en-US" dirty="0"/>
              <a:t>Know your time thieves and manage them</a:t>
            </a:r>
          </a:p>
          <a:p>
            <a:r>
              <a:rPr lang="en-US" dirty="0"/>
              <a:t>Write down everything you have to do</a:t>
            </a:r>
          </a:p>
          <a:p>
            <a:r>
              <a:rPr lang="en-US" dirty="0"/>
              <a:t>Organize</a:t>
            </a:r>
          </a:p>
          <a:p>
            <a:r>
              <a:rPr lang="en-US" dirty="0"/>
              <a:t>Prioritize</a:t>
            </a:r>
          </a:p>
          <a:p>
            <a:r>
              <a:rPr lang="en-US" dirty="0"/>
              <a:t>Have fun</a:t>
            </a:r>
          </a:p>
          <a:p>
            <a:r>
              <a:rPr lang="en-US" dirty="0"/>
              <a:t>Sleep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642486-61CF-33F3-F571-9E6FE4B71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301" y="545690"/>
            <a:ext cx="4324964" cy="576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48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231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Wingdings</vt:lpstr>
      <vt:lpstr>Office Theme</vt:lpstr>
      <vt:lpstr>PowerPoint Presentation</vt:lpstr>
      <vt:lpstr>Time management is a myth</vt:lpstr>
      <vt:lpstr>Key #1 to success:  What is your goal?   Long term &gt;5 years? (Maybe ordination)   Medium term +/- 2 years?   Short term 1 year?</vt:lpstr>
      <vt:lpstr>What do you need to do to achieve goals?</vt:lpstr>
      <vt:lpstr>Priorities vs Time thieves</vt:lpstr>
      <vt:lpstr>How???</vt:lpstr>
      <vt:lpstr>Use all possible resources (and leverage them)</vt:lpstr>
      <vt:lpstr>Don’t waste time waiting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Balson</dc:creator>
  <cp:lastModifiedBy>Antonio Balson</cp:lastModifiedBy>
  <cp:revision>1</cp:revision>
  <dcterms:created xsi:type="dcterms:W3CDTF">2024-09-23T16:07:38Z</dcterms:created>
  <dcterms:modified xsi:type="dcterms:W3CDTF">2024-09-25T14:39:02Z</dcterms:modified>
</cp:coreProperties>
</file>